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1" r:id="rId2"/>
    <p:sldId id="265" r:id="rId3"/>
    <p:sldId id="259" r:id="rId4"/>
    <p:sldId id="262" r:id="rId5"/>
    <p:sldId id="264" r:id="rId6"/>
    <p:sldId id="263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C6A02-1FFC-47E6-4010-F2752D1F9216}" v="26" dt="2026-03-31T15:25:20.737"/>
    <p1510:client id="{A0177A36-89EC-4A19-85CA-475CA0F3660C}" v="73" dt="2026-03-31T15:28:05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86436" autoAdjust="0"/>
  </p:normalViewPr>
  <p:slideViewPr>
    <p:cSldViewPr snapToGrid="0">
      <p:cViewPr varScale="1">
        <p:scale>
          <a:sx n="78" d="100"/>
          <a:sy n="78" d="100"/>
        </p:scale>
        <p:origin x="120" y="7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y723 Troy" userId="6a5bb6f9bff7c0d0" providerId="LiveId" clId="{CDEEE9CB-FC62-47E9-8664-07AA6383D8A9}"/>
    <pc:docChg chg="mod modSld">
      <pc:chgData name="Troy723 Troy" userId="6a5bb6f9bff7c0d0" providerId="LiveId" clId="{CDEEE9CB-FC62-47E9-8664-07AA6383D8A9}" dt="2026-03-31T15:42:39.131" v="15"/>
      <pc:docMkLst>
        <pc:docMk/>
      </pc:docMkLst>
      <pc:sldChg chg="addSp delSp modSp mod">
        <pc:chgData name="Troy723 Troy" userId="6a5bb6f9bff7c0d0" providerId="LiveId" clId="{CDEEE9CB-FC62-47E9-8664-07AA6383D8A9}" dt="2026-03-31T15:28:05.560" v="14" actId="1076"/>
        <pc:sldMkLst>
          <pc:docMk/>
          <pc:sldMk cId="1176291407" sldId="263"/>
        </pc:sldMkLst>
        <pc:spChg chg="del">
          <ac:chgData name="Troy723 Troy" userId="6a5bb6f9bff7c0d0" providerId="LiveId" clId="{CDEEE9CB-FC62-47E9-8664-07AA6383D8A9}" dt="2026-03-31T15:25:46.689" v="1"/>
          <ac:spMkLst>
            <pc:docMk/>
            <pc:sldMk cId="1176291407" sldId="263"/>
            <ac:spMk id="3" creationId="{7CD6B9F4-E246-8712-3622-6A2B4172FA6F}"/>
          </ac:spMkLst>
        </pc:spChg>
        <pc:spChg chg="add del">
          <ac:chgData name="Troy723 Troy" userId="6a5bb6f9bff7c0d0" providerId="LiveId" clId="{CDEEE9CB-FC62-47E9-8664-07AA6383D8A9}" dt="2026-03-31T15:26:23.873" v="4" actId="21"/>
          <ac:spMkLst>
            <pc:docMk/>
            <pc:sldMk cId="1176291407" sldId="263"/>
            <ac:spMk id="7" creationId="{DC142A1A-734C-E5D7-32B4-FA8FAF502DB4}"/>
          </ac:spMkLst>
        </pc:spChg>
        <pc:picChg chg="add mod">
          <ac:chgData name="Troy723 Troy" userId="6a5bb6f9bff7c0d0" providerId="LiveId" clId="{CDEEE9CB-FC62-47E9-8664-07AA6383D8A9}" dt="2026-03-31T15:27:47.520" v="12" actId="14861"/>
          <ac:picMkLst>
            <pc:docMk/>
            <pc:sldMk cId="1176291407" sldId="263"/>
            <ac:picMk id="9" creationId="{A03D1C90-DDD9-A67A-7EA2-62402F842880}"/>
          </ac:picMkLst>
        </pc:picChg>
        <pc:picChg chg="add mod">
          <ac:chgData name="Troy723 Troy" userId="6a5bb6f9bff7c0d0" providerId="LiveId" clId="{CDEEE9CB-FC62-47E9-8664-07AA6383D8A9}" dt="2026-03-31T15:28:05.560" v="14" actId="1076"/>
          <ac:picMkLst>
            <pc:docMk/>
            <pc:sldMk cId="1176291407" sldId="263"/>
            <ac:picMk id="1026" creationId="{C9F2665F-8090-8A0F-33ED-7E44AAB96FCC}"/>
          </ac:picMkLst>
        </pc:picChg>
      </pc:sldChg>
    </pc:docChg>
  </pc:docChgLst>
  <pc:docChgLst>
    <pc:chgData name="Troy723 Troy" userId="6a5bb6f9bff7c0d0" providerId="Windows Live" clId="Web-{890C6A02-1FFC-47E6-4010-F2752D1F9216}"/>
    <pc:docChg chg="modSld">
      <pc:chgData name="Troy723 Troy" userId="6a5bb6f9bff7c0d0" providerId="Windows Live" clId="Web-{890C6A02-1FFC-47E6-4010-F2752D1F9216}" dt="2026-03-31T15:25:20.737" v="23"/>
      <pc:docMkLst>
        <pc:docMk/>
      </pc:docMkLst>
      <pc:sldChg chg="addSp delSp modSp">
        <pc:chgData name="Troy723 Troy" userId="6a5bb6f9bff7c0d0" providerId="Windows Live" clId="Web-{890C6A02-1FFC-47E6-4010-F2752D1F9216}" dt="2026-03-31T15:25:20.737" v="23"/>
        <pc:sldMkLst>
          <pc:docMk/>
          <pc:sldMk cId="1176291407" sldId="263"/>
        </pc:sldMkLst>
        <pc:spChg chg="del">
          <ac:chgData name="Troy723 Troy" userId="6a5bb6f9bff7c0d0" providerId="Windows Live" clId="Web-{890C6A02-1FFC-47E6-4010-F2752D1F9216}" dt="2026-03-31T15:20:38.368" v="0"/>
          <ac:spMkLst>
            <pc:docMk/>
            <pc:sldMk cId="1176291407" sldId="263"/>
            <ac:spMk id="3" creationId="{7CD6B9F4-E246-8712-3622-6A2B4172FA6F}"/>
          </ac:spMkLst>
        </pc:spChg>
        <pc:spChg chg="add mod">
          <ac:chgData name="Troy723 Troy" userId="6a5bb6f9bff7c0d0" providerId="Windows Live" clId="Web-{890C6A02-1FFC-47E6-4010-F2752D1F9216}" dt="2026-03-31T15:25:17.706" v="22"/>
          <ac:spMkLst>
            <pc:docMk/>
            <pc:sldMk cId="1176291407" sldId="263"/>
            <ac:spMk id="10" creationId="{62006A31-3940-E014-9F0A-428C36D5F33E}"/>
          </ac:spMkLst>
        </pc:spChg>
        <pc:picChg chg="add del mod ord">
          <ac:chgData name="Troy723 Troy" userId="6a5bb6f9bff7c0d0" providerId="Windows Live" clId="Web-{890C6A02-1FFC-47E6-4010-F2752D1F9216}" dt="2026-03-31T15:25:17.706" v="22"/>
          <ac:picMkLst>
            <pc:docMk/>
            <pc:sldMk cId="1176291407" sldId="263"/>
            <ac:picMk id="7" creationId="{A58707B0-B348-BB2F-1B79-915338FE26B7}"/>
          </ac:picMkLst>
        </pc:picChg>
        <pc:picChg chg="add del mod">
          <ac:chgData name="Troy723 Troy" userId="6a5bb6f9bff7c0d0" providerId="Windows Live" clId="Web-{890C6A02-1FFC-47E6-4010-F2752D1F9216}" dt="2026-03-31T15:25:20.737" v="23"/>
          <ac:picMkLst>
            <pc:docMk/>
            <pc:sldMk cId="1176291407" sldId="263"/>
            <ac:picMk id="8" creationId="{BFE3DF80-EF9B-3CDE-6790-FBBCD583B7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D114B-B43B-4CF1-885B-29508AE98324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94B3A-2AFF-4294-BCA7-60320549E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23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94B3A-2AFF-4294-BCA7-60320549EE2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53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94B3A-2AFF-4294-BCA7-60320549EE2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37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94B3A-2AFF-4294-BCA7-60320549EE2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11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94B3A-2AFF-4294-BCA7-60320549EE2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92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94B3A-2AFF-4294-BCA7-60320549EE2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55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94B3A-2AFF-4294-BCA7-60320549EE2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68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94B3A-2AFF-4294-BCA7-60320549EE2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13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94B3A-2AFF-4294-BCA7-60320549EE2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31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CA8F-52B2-8773-8E38-71754715A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607A1-36A0-2E75-8FE3-33CCED9A0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9BFD2-56C8-41A4-8FB4-ADC5EDBC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5183-009B-47CD-B8B2-8EADA14FF8EC}" type="datetime1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BDD11-B511-A825-5418-71735848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4B0FB-DBD9-B4D3-0083-A13935C9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797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8086-B203-FAB2-31C7-EE777C43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B8460-4A58-DAF4-2904-891F777E5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560A-A39B-345E-D2C8-7DB2FC07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151D-9611-4342-8415-CDC512039F3F}" type="datetime1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D2DF-65C8-3F4E-4E7B-D3B4186D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AC7B3-5ACF-8A71-830F-2775395A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274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C22C3-3EC5-C2EB-CE0D-31CE39A0A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49868-4E27-6BAB-04B9-3A8B34710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1F18A-C116-0921-6BBE-D9F73DC4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DF7-0F83-4484-B709-C9D25C310276}" type="datetime1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F1BFD-9F25-66EF-7E46-B51C8C44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F90DC-0A80-8CDB-C472-6B93C579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31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757B-0B36-08A4-D412-83EE2C32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BA3B-F8C0-F1D0-3A2F-8BACA1BE1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F788C-5D14-A1C4-173B-4B53D8E2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EA6B-94FC-48C6-921A-DB62A02E9B38}" type="datetime1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F7B0-E97D-6829-33AC-693CA9A8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53655-21E3-28BE-EF38-2A1EDAF2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51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CBB2-9808-EDA0-2865-D2039E8E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E1521-7F29-2498-FBF7-A75F42AA3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71007-B20C-7A98-A142-5B98897F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F50E-C02D-4FA0-9FE4-798471A661C1}" type="datetime1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16968-9F29-618E-13D2-5C44322E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5C145-A9DD-02DD-20A2-F75C9073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10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EC92-C775-E586-981E-4F0165B2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2B93-F053-B352-55EE-51A5DB5BE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73EE3-F841-9827-2F7C-F85680D7F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42226-E61B-C622-952F-1F18C484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16F-52B2-4E85-882C-B01D51C2E31C}" type="datetime1">
              <a:rPr lang="en-CA" smtClean="0"/>
              <a:t>2026-03-31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1D0AC-804A-051C-012D-6C12B471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10F0D-B50D-8422-7310-08B914B5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77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08B2-DD03-E772-453B-E642D8DE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40305-8CD9-9549-D118-42D603F8C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2713-9B09-B263-5C21-F59317225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9439B-7816-F60C-BA87-B2D2B45C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2F475-FC6E-5DDA-F326-B782E54A2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781BA-E37D-CE09-713F-41F4C53B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7227-FFEA-4A60-A78D-9FFEE3730DE6}" type="datetime1">
              <a:rPr lang="en-CA" smtClean="0"/>
              <a:t>2026-03-31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90F21-6644-4EC1-FFC1-0F7FF95F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B175B-ADCF-9DDA-E378-A3A5DB71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10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E9F8-EB65-435F-C784-9F4DB1CD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14C5B-F95B-E2CF-495C-6FE8EBB6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0B80-5BCF-4047-BC45-E084896484EB}" type="datetime1">
              <a:rPr lang="en-CA" smtClean="0"/>
              <a:t>2026-03-31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D0AF1-C7E0-1E47-8176-1A218DFB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789B7-CB49-E749-8D2C-D4665648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39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C8B93-0A0A-8A6E-55C0-2DBBA0FB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DE72-DF2C-4F28-9D42-B63B107B8C65}" type="datetime1">
              <a:rPr lang="en-CA" smtClean="0"/>
              <a:t>2026-03-31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053D4-021E-F607-A5AF-C8283C7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99F7-884A-D77C-97A9-55F6881A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80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A403-55E1-6701-53AA-39B0128F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A02DE-EF6D-579F-CC6F-59802B67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97AEC-2C5E-6D2C-01BC-7A738818C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27895-EABC-0AC6-F97D-81D931C9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F3A-4CDD-4656-BE9E-DFF238112457}" type="datetime1">
              <a:rPr lang="en-CA" smtClean="0"/>
              <a:t>2026-03-31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EDB70-CF21-CF00-E9AA-4403A595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B1090-1215-9679-0B0F-FBB7123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5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D8FC-F2D4-162F-F90A-3C9FAD86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764F1-C46B-BABE-85E8-B5BA03B53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BF79F-B967-4046-DC9F-819C65A34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39082-0C39-899A-A8DD-80F5291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CC30-9300-4F38-B9CB-259F1CEDCA39}" type="datetime1">
              <a:rPr lang="en-CA" smtClean="0"/>
              <a:t>2026-03-31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BD8B2-CE8D-8625-C8E1-0DFCD7B4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AC210-C3C9-32AA-9CF6-57D925D2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33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4ABF8-D941-D293-4956-637243B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AD4FE-8E5E-38F8-5192-BFC3E9F4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1B74-F057-507F-8366-3A4864CFC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8590D-899A-4F57-8FBF-9E7DDC170DA7}" type="datetime1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0709-E020-AA1A-7208-22DED2001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E289A-DB3F-D59F-E008-CD872CDAA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C334FB-21FB-499A-876B-AB5CEF75B6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8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1D6818-08DE-3C5B-0037-1F266FD3C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006" y="569844"/>
            <a:ext cx="8450714" cy="56499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E1E7B-B196-D2F2-9BCE-5086C002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757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CA4E2-88A0-6E00-486C-E527AE6C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10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47FFA-A4CA-A250-4319-B85352490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77" y="-1"/>
            <a:ext cx="12449577" cy="9131121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683F35F-B4AA-890A-48C4-1FA41CC9F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932" y="0"/>
            <a:ext cx="117606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7B7A-DBAB-E2AC-20F6-414A7D69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Bubble Bath Car Wash by QT</a:t>
            </a:r>
            <a:br>
              <a:rPr lang="en-CA" dirty="0"/>
            </a:br>
            <a:endParaRPr lang="en-CA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378C11-1089-1E7B-B796-EC5C32A56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09" y="1466573"/>
            <a:ext cx="9383298" cy="517276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67CB23-88FD-981E-E64B-D2DC1C7E1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932" y="0"/>
            <a:ext cx="1176068" cy="7862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0F912-DA05-371C-9D69-34B18E7A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5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B981A-8818-65DF-794F-2CF085D7B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F814B-7A31-30BC-9B6E-3828EFB2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94" y="2290814"/>
            <a:ext cx="2871095" cy="673767"/>
          </a:xfr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anchor="t">
            <a:normAutofit/>
          </a:bodyPr>
          <a:lstStyle/>
          <a:p>
            <a:pPr algn="ctr"/>
            <a:r>
              <a:rPr lang="en-CA" sz="36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34C67-D57D-10FA-E1DB-0FF0B03E2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8997" y="1607420"/>
            <a:ext cx="4258161" cy="3773102"/>
          </a:xfr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CA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CA" sz="2000" b="1" dirty="0">
                <a:solidFill>
                  <a:schemeClr val="tx1"/>
                </a:solidFill>
              </a:rPr>
              <a:t>Bubble Bath Car Wash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Traffic </a:t>
            </a:r>
            <a:r>
              <a:rPr lang="en-CA" sz="2000" b="1" dirty="0">
                <a:solidFill>
                  <a:schemeClr val="tx1"/>
                </a:solidFill>
              </a:rPr>
              <a:t>Congestion/Traffic Light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b="1" dirty="0">
                <a:solidFill>
                  <a:schemeClr val="tx1"/>
                </a:solidFill>
              </a:rPr>
              <a:t>Current Memorial Drive Tenants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b="1" dirty="0">
                <a:solidFill>
                  <a:schemeClr val="tx1"/>
                </a:solidFill>
              </a:rPr>
              <a:t>Water Study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b="1" dirty="0">
                <a:solidFill>
                  <a:schemeClr val="tx1"/>
                </a:solidFill>
              </a:rPr>
              <a:t>Trash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b="1" dirty="0">
                <a:solidFill>
                  <a:schemeClr val="tx1"/>
                </a:solidFill>
              </a:rPr>
              <a:t>DKPD Substation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000" b="1" dirty="0">
                <a:solidFill>
                  <a:schemeClr val="tx1"/>
                </a:solidFill>
              </a:rPr>
              <a:t>QT Donation(s)</a:t>
            </a:r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D4A50E-E142-AFDD-9FC2-2E6EA6B7E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7296" y="0"/>
            <a:ext cx="1176068" cy="7862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29E9E-3C13-9964-3CB0-1CE7C802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68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F82CB-320E-4CE7-EF96-186F2AF5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721" y="64033"/>
            <a:ext cx="5030442" cy="9947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Bubble Bath Car Wash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1DD04-938F-220F-371B-356A7E53A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9585" y="1495397"/>
            <a:ext cx="4156512" cy="3769835"/>
          </a:xfr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buFont typeface="Wingdings" panose="05000000000000000000" pitchFamily="2" charset="2"/>
              <a:buChar char="q"/>
            </a:pPr>
            <a:r>
              <a:rPr lang="en-US" sz="2000" dirty="0"/>
              <a:t>Proposal – Very early stage</a:t>
            </a:r>
          </a:p>
          <a:p>
            <a:pPr marL="114300" indent="-342900">
              <a:buFont typeface="Wingdings" panose="05000000000000000000" pitchFamily="2" charset="2"/>
              <a:buChar char="q"/>
            </a:pPr>
            <a:r>
              <a:rPr lang="en-US" sz="2000" dirty="0"/>
              <a:t>Expected – Within next 3 years</a:t>
            </a:r>
          </a:p>
          <a:p>
            <a:pPr marL="114300" indent="-342900">
              <a:buFont typeface="Wingdings" panose="05000000000000000000" pitchFamily="2" charset="2"/>
              <a:buChar char="q"/>
            </a:pPr>
            <a:r>
              <a:rPr lang="en-US" sz="2000" dirty="0"/>
              <a:t>Dunaire Community Support </a:t>
            </a:r>
          </a:p>
          <a:p>
            <a:pPr marL="114300" indent="-342900">
              <a:buFont typeface="Wingdings" panose="05000000000000000000" pitchFamily="2" charset="2"/>
              <a:buChar char="q"/>
            </a:pPr>
            <a:r>
              <a:rPr lang="en-US" sz="2000" dirty="0"/>
              <a:t>Current Tenants – Through 2027</a:t>
            </a:r>
          </a:p>
          <a:p>
            <a:pPr marL="114300" indent="-342900">
              <a:buFont typeface="Wingdings" panose="05000000000000000000" pitchFamily="2" charset="2"/>
              <a:buChar char="q"/>
            </a:pPr>
            <a:r>
              <a:rPr lang="en-US" sz="2000" dirty="0"/>
              <a:t>Water Study – No current  increase or impact to Dunaire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03195FE-95D0-6AD1-84E1-B1C87C8B2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3" y="1139333"/>
            <a:ext cx="6172200" cy="529655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DC7CA0EB-BD18-953C-6C57-463DB0CF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932" y="0"/>
            <a:ext cx="1176068" cy="78629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E0D0D64-2E19-A6D8-8BBB-061FAFD0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58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F192C-698E-2D8D-30A4-6E680255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73906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Traffic Congestion</a:t>
            </a:r>
            <a:br>
              <a:rPr lang="en-US" sz="4000" b="1" dirty="0"/>
            </a:br>
            <a:r>
              <a:rPr lang="en-US" sz="4000" b="1" dirty="0"/>
              <a:t>Traffic Light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BB402-732D-763E-5B1A-19D6C5347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79" y="3497670"/>
            <a:ext cx="6002110" cy="1495425"/>
          </a:xfr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indent="-342900">
              <a:buFont typeface="Wingdings" panose="05000000000000000000" pitchFamily="2" charset="2"/>
              <a:buChar char="q"/>
            </a:pPr>
            <a:r>
              <a:rPr lang="en-US" sz="2000" dirty="0"/>
              <a:t>Eric is working with the DeKalb County Traffic     Management Center  (TMC) </a:t>
            </a:r>
          </a:p>
          <a:p>
            <a:pPr marL="114300" indent="-342900">
              <a:buFont typeface="Wingdings" panose="05000000000000000000" pitchFamily="2" charset="2"/>
              <a:buChar char="q"/>
            </a:pPr>
            <a:r>
              <a:rPr lang="en-US" sz="2000" dirty="0"/>
              <a:t>Traffic study </a:t>
            </a:r>
            <a:r>
              <a:rPr lang="en-US" sz="2000" b="1" dirty="0"/>
              <a:t>confirms a need </a:t>
            </a:r>
            <a:r>
              <a:rPr lang="en-US" sz="2000" dirty="0"/>
              <a:t>for a dedicated left turn signal at the Collingwood Drive and Memorial Drive intersection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3966BDD-0DF6-7898-7FF5-AC876E0998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B533A-F88F-6D2B-6C6C-0821C57E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5</a:t>
            </a:fld>
            <a:endParaRPr lang="en-CA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67DEC7D-0FB8-1A48-3E48-A8A4E904A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20" y="23090"/>
            <a:ext cx="1176068" cy="78629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BC7A137-3FFB-B4DB-707F-C8AC8142615A}"/>
              </a:ext>
            </a:extLst>
          </p:cNvPr>
          <p:cNvSpPr/>
          <p:nvPr/>
        </p:nvSpPr>
        <p:spPr>
          <a:xfrm rot="937360">
            <a:off x="3323663" y="2506440"/>
            <a:ext cx="6174817" cy="29968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B869875-B6D7-5F2B-BB52-7D298D173D8E}"/>
              </a:ext>
            </a:extLst>
          </p:cNvPr>
          <p:cNvSpPr/>
          <p:nvPr/>
        </p:nvSpPr>
        <p:spPr>
          <a:xfrm>
            <a:off x="9682098" y="3368187"/>
            <a:ext cx="318549" cy="310986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11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A07C-3737-186B-CB96-CC17C999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310" y="786296"/>
            <a:ext cx="1643530" cy="537679"/>
          </a:xfrm>
        </p:spPr>
        <p:txBody>
          <a:bodyPr>
            <a:noAutofit/>
          </a:bodyPr>
          <a:lstStyle/>
          <a:p>
            <a:r>
              <a:rPr lang="en-CA" sz="4000" b="1" dirty="0"/>
              <a:t>Trash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1B4B5-DC95-B0DC-A528-9360443BF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657" y="1884146"/>
            <a:ext cx="3932237" cy="3390499"/>
          </a:xfr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CA" dirty="0"/>
              <a:t>Included in the clean-up: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Trash from Collingwood Drive to back of current carwash and fenceline.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Possibly add homeless encampment (actually DeKalb County)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Downward to land markers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Still working with DK Sanitation to change schedule to near noon.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Eric to send crew within one week from date of meeting.</a:t>
            </a:r>
          </a:p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BCD13A-D6DA-FFCB-2153-FC663F687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7296" y="0"/>
            <a:ext cx="1176068" cy="7862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ADEFB-D816-C2B5-55D1-D4887262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6</a:t>
            </a:fld>
            <a:endParaRPr lang="en-CA"/>
          </a:p>
        </p:txBody>
      </p:sp>
      <p:pic>
        <p:nvPicPr>
          <p:cNvPr id="1026" name="Picture 2" descr="A grassy hill with trees and a building in the background&#10;&#10;AI-generated content may be incorrect.">
            <a:extLst>
              <a:ext uri="{FF2B5EF4-FFF2-40B4-BE49-F238E27FC236}">
                <a16:creationId xmlns:a16="http://schemas.microsoft.com/office/drawing/2014/main" id="{C9F2665F-8090-8A0F-33ED-7E44AAB96FC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7120879" y="463548"/>
            <a:ext cx="3558565" cy="2809875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D1C90-DDD9-A67A-7EA2-62402F842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31" y="3584577"/>
            <a:ext cx="3964515" cy="29733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7629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EE65-DEC5-3441-8B1C-60CF1373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b="1" dirty="0"/>
              <a:t>DeKalb</a:t>
            </a:r>
            <a:r>
              <a:rPr lang="en-CA" b="1" dirty="0"/>
              <a:t> County Police Substation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E3A726-1DBB-865F-9DC2-27DDACFBE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65" y="1663023"/>
            <a:ext cx="4720577" cy="24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09D1B-B05B-6C79-B2B2-E23A8C85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7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D570C6-CFFE-AB50-FBE3-B4EBC37A2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89" y="4320028"/>
            <a:ext cx="4437936" cy="22386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17301E-B1E6-B9AA-F5FD-39ACF4489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4" y="1520186"/>
            <a:ext cx="4279048" cy="24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FC58834-D1A9-0948-BF6D-5ABB4B74E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7296" y="0"/>
            <a:ext cx="1176068" cy="786296"/>
          </a:xfrm>
          <a:prstGeom prst="rect">
            <a:avLst/>
          </a:prstGeom>
        </p:spPr>
      </p:pic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855AF2C9-03F4-085A-CD7E-5FC6D4274DC2}"/>
              </a:ext>
            </a:extLst>
          </p:cNvPr>
          <p:cNvSpPr/>
          <p:nvPr/>
        </p:nvSpPr>
        <p:spPr>
          <a:xfrm rot="20618572">
            <a:off x="1939590" y="4180664"/>
            <a:ext cx="822635" cy="1323699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72752BF3-7D27-2A55-2C4C-BD44C9C5BEED}"/>
              </a:ext>
            </a:extLst>
          </p:cNvPr>
          <p:cNvSpPr/>
          <p:nvPr/>
        </p:nvSpPr>
        <p:spPr>
          <a:xfrm rot="1057697">
            <a:off x="8133223" y="4322442"/>
            <a:ext cx="672372" cy="1189300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155756DE-D01E-5D82-CE90-E83215E70440}"/>
              </a:ext>
            </a:extLst>
          </p:cNvPr>
          <p:cNvSpPr/>
          <p:nvPr/>
        </p:nvSpPr>
        <p:spPr>
          <a:xfrm>
            <a:off x="4912298" y="2277282"/>
            <a:ext cx="914400" cy="914400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BC470-2783-EA14-7F00-BCACA67D6665}"/>
              </a:ext>
            </a:extLst>
          </p:cNvPr>
          <p:cNvSpPr txBox="1"/>
          <p:nvPr/>
        </p:nvSpPr>
        <p:spPr>
          <a:xfrm>
            <a:off x="557123" y="5757939"/>
            <a:ext cx="24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MEMORIAL DRIVE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55128E-5A3D-C3EB-9E64-365B4FF3BD85}"/>
              </a:ext>
            </a:extLst>
          </p:cNvPr>
          <p:cNvSpPr txBox="1"/>
          <p:nvPr/>
        </p:nvSpPr>
        <p:spPr>
          <a:xfrm>
            <a:off x="7757170" y="5757822"/>
            <a:ext cx="24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COMMAND CENTER</a:t>
            </a:r>
          </a:p>
        </p:txBody>
      </p:sp>
    </p:spTree>
    <p:extLst>
      <p:ext uri="{BB962C8B-B14F-4D97-AF65-F5344CB8AC3E}">
        <p14:creationId xmlns:p14="http://schemas.microsoft.com/office/powerpoint/2010/main" val="162419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90F6-B396-F1B3-6AD3-0B7CEC53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32" y="498741"/>
            <a:ext cx="3932237" cy="575109"/>
          </a:xfrm>
        </p:spPr>
        <p:txBody>
          <a:bodyPr/>
          <a:lstStyle/>
          <a:p>
            <a:r>
              <a:rPr lang="en-CA" b="1" dirty="0"/>
              <a:t>QT Donations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963C7A-EDC9-0891-4DFC-6F5991359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16" y="526196"/>
            <a:ext cx="4242767" cy="22103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20887-1EA9-DF03-F0ED-F56B6076F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517" y="1597793"/>
            <a:ext cx="4943728" cy="3824906"/>
          </a:xfr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Proposals in writing to Eric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Additional Signage (Private Property at both entrances)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Pool – Itemized requests with dollar amount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Monetary Donation(s)</a:t>
            </a:r>
          </a:p>
          <a:p>
            <a:endParaRPr lang="en-CA" b="1" dirty="0">
              <a:solidFill>
                <a:srgbClr val="FF0000"/>
              </a:solidFill>
            </a:endParaRPr>
          </a:p>
          <a:p>
            <a:r>
              <a:rPr lang="en-CA" b="1" i="1" dirty="0">
                <a:solidFill>
                  <a:srgbClr val="FF0000"/>
                </a:solidFill>
              </a:rPr>
              <a:t>Additional Suggestions – </a:t>
            </a:r>
          </a:p>
          <a:p>
            <a:r>
              <a:rPr lang="en-CA" b="1" i="1" dirty="0">
                <a:solidFill>
                  <a:srgbClr val="FF0000"/>
                </a:solidFill>
              </a:rPr>
              <a:t>Please see Edee, Amahl or Will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0E333-4619-5FF5-0215-91BEBDD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8</a:t>
            </a:fld>
            <a:endParaRPr lang="en-CA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18C6CE6-EC62-D92E-136E-93A1DFC28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7296" y="0"/>
            <a:ext cx="1176068" cy="786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B0CB48-8065-067A-7949-AB81A3802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79" y="3510246"/>
            <a:ext cx="3310191" cy="300831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52EFF-87E2-045F-5EEA-C3D5F61FD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53" y="3697000"/>
            <a:ext cx="3036094" cy="26348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4239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3F579-0C37-BFAD-7EA6-EC0424F8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34FB-21FB-499A-876B-AB5CEF75B61F}" type="slidenum">
              <a:rPr lang="en-CA" smtClean="0"/>
              <a:t>9</a:t>
            </a:fld>
            <a:endParaRPr lang="en-CA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D76A7C7-FFFB-0A79-0BFC-A54D3F861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7296" y="0"/>
            <a:ext cx="1176068" cy="786296"/>
          </a:xfrm>
          <a:prstGeom prst="rect">
            <a:avLst/>
          </a:prstGeom>
        </p:spPr>
      </p:pic>
      <p:sp>
        <p:nvSpPr>
          <p:cNvPr id="5" name="AutoShape 2" descr="Image result for Questions">
            <a:extLst>
              <a:ext uri="{FF2B5EF4-FFF2-40B4-BE49-F238E27FC236}">
                <a16:creationId xmlns:a16="http://schemas.microsoft.com/office/drawing/2014/main" id="{A828D623-93C2-00C0-E4AC-5BD3303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7D7E7-9180-2EB0-2A59-C404ADF7C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89" y="876300"/>
            <a:ext cx="6003297" cy="510540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0724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220</Words>
  <Application>Microsoft Office PowerPoint</Application>
  <PresentationFormat>Widescreen</PresentationFormat>
  <Paragraphs>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Bubble Bath Car Wash by QT </vt:lpstr>
      <vt:lpstr>Agenda</vt:lpstr>
      <vt:lpstr>Bubble Bath Car Wash</vt:lpstr>
      <vt:lpstr>Traffic Congestion Traffic Light</vt:lpstr>
      <vt:lpstr>Trash</vt:lpstr>
      <vt:lpstr>DeKalb County Police Substation</vt:lpstr>
      <vt:lpstr>QT Donations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Troy723 Troy</cp:lastModifiedBy>
  <cp:revision>1</cp:revision>
  <dcterms:created xsi:type="dcterms:W3CDTF">2026-03-31T02:50:20Z</dcterms:created>
  <dcterms:modified xsi:type="dcterms:W3CDTF">2026-03-31T15:42:50Z</dcterms:modified>
</cp:coreProperties>
</file>